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erchi Serif Bold" charset="1" panose="02000503060000020004"/>
      <p:regular r:id="rId22"/>
    </p:embeddedFont>
    <p:embeddedFont>
      <p:font typeface="Monterchi Serif" charset="1" panose="02000503060000020004"/>
      <p:regular r:id="rId23"/>
    </p:embeddedFont>
    <p:embeddedFont>
      <p:font typeface="Karimun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rj95u_Ao.mp4" Type="http://schemas.openxmlformats.org/officeDocument/2006/relationships/video"/><Relationship Id="rId11" Target="../media/VAGrj95u_Ao.mp4" Type="http://schemas.microsoft.com/office/2007/relationships/media"/><Relationship Id="rId12" Target="../media/image28.jpeg" Type="http://schemas.openxmlformats.org/officeDocument/2006/relationships/image"/><Relationship Id="rId13" Target="../media/VAGrj-9bt_s.mp4" Type="http://schemas.openxmlformats.org/officeDocument/2006/relationships/video"/><Relationship Id="rId14" Target="../media/VAGrj-9bt_s.mp4" Type="http://schemas.microsoft.com/office/2007/relationships/media"/><Relationship Id="rId2" Target="../media/image24.png" Type="http://schemas.openxmlformats.org/officeDocument/2006/relationships/image"/><Relationship Id="rId3" Target="../media/image25.jpeg" Type="http://schemas.openxmlformats.org/officeDocument/2006/relationships/image"/><Relationship Id="rId4" Target="../media/VAGrj7Ok6B0.mp4" Type="http://schemas.openxmlformats.org/officeDocument/2006/relationships/video"/><Relationship Id="rId5" Target="../media/VAGrj7Ok6B0.mp4" Type="http://schemas.microsoft.com/office/2007/relationships/media"/><Relationship Id="rId6" Target="../media/image26.jpeg" Type="http://schemas.openxmlformats.org/officeDocument/2006/relationships/image"/><Relationship Id="rId7" Target="../media/VAGrj89XFqI.mp4" Type="http://schemas.openxmlformats.org/officeDocument/2006/relationships/video"/><Relationship Id="rId8" Target="../media/VAGrj89XFqI.mp4" Type="http://schemas.microsoft.com/office/2007/relationships/media"/><Relationship Id="rId9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0795" y="1326407"/>
            <a:ext cx="10726410" cy="779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</a:pPr>
            <a:r>
              <a:rPr lang="en-US" b="true" sz="8880" spc="54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GUANTES INTELIGENTES PARA LA CAPTURA DE LENGUA DE SIGNOS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71286" y="8732539"/>
            <a:ext cx="4136494" cy="111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52"/>
              </a:lnSpc>
              <a:spcBef>
                <a:spcPct val="0"/>
              </a:spcBef>
            </a:pPr>
            <a:r>
              <a:rPr lang="en-US" b="true" sz="3251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Robert Pearson Ruiz</a:t>
            </a:r>
          </a:p>
          <a:p>
            <a:pPr algn="r" marL="0" indent="0" lvl="0">
              <a:lnSpc>
                <a:spcPts val="4552"/>
              </a:lnSpc>
              <a:spcBef>
                <a:spcPct val="0"/>
              </a:spcBef>
            </a:pPr>
            <a:r>
              <a:rPr lang="en-US" b="true" sz="3251" spc="71" strike="noStrike" u="non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1630916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3395"/>
            <a:ext cx="251904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9"/>
              </a:lnSpc>
            </a:pPr>
            <a:r>
              <a:rPr lang="en-US" b="true" sz="3249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Computación</a:t>
            </a:r>
          </a:p>
          <a:p>
            <a:pPr algn="just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249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2024/2025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490146" y="-54460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11962" y="2135876"/>
            <a:ext cx="8746098" cy="7122424"/>
            <a:chOff x="0" y="0"/>
            <a:chExt cx="2303499" cy="1875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3499" cy="1875865"/>
            </a:xfrm>
            <a:custGeom>
              <a:avLst/>
              <a:gdLst/>
              <a:ahLst/>
              <a:cxnLst/>
              <a:rect r="r" b="b" t="t" l="l"/>
              <a:pathLst>
                <a:path h="1875865" w="2303499">
                  <a:moveTo>
                    <a:pt x="45144" y="0"/>
                  </a:moveTo>
                  <a:lnTo>
                    <a:pt x="2258355" y="0"/>
                  </a:lnTo>
                  <a:cubicBezTo>
                    <a:pt x="2270328" y="0"/>
                    <a:pt x="2281810" y="4756"/>
                    <a:pt x="2290277" y="13223"/>
                  </a:cubicBezTo>
                  <a:cubicBezTo>
                    <a:pt x="2298743" y="21689"/>
                    <a:pt x="2303499" y="33171"/>
                    <a:pt x="2303499" y="45144"/>
                  </a:cubicBezTo>
                  <a:lnTo>
                    <a:pt x="2303499" y="1830720"/>
                  </a:lnTo>
                  <a:cubicBezTo>
                    <a:pt x="2303499" y="1842693"/>
                    <a:pt x="2298743" y="1854176"/>
                    <a:pt x="2290277" y="1862642"/>
                  </a:cubicBezTo>
                  <a:cubicBezTo>
                    <a:pt x="2281810" y="1871108"/>
                    <a:pt x="2270328" y="1875865"/>
                    <a:pt x="2258355" y="1875865"/>
                  </a:cubicBezTo>
                  <a:lnTo>
                    <a:pt x="45144" y="1875865"/>
                  </a:lnTo>
                  <a:cubicBezTo>
                    <a:pt x="33171" y="1875865"/>
                    <a:pt x="21689" y="1871108"/>
                    <a:pt x="13223" y="1862642"/>
                  </a:cubicBezTo>
                  <a:cubicBezTo>
                    <a:pt x="4756" y="1854176"/>
                    <a:pt x="0" y="1842693"/>
                    <a:pt x="0" y="1830720"/>
                  </a:cubicBezTo>
                  <a:lnTo>
                    <a:pt x="0" y="45144"/>
                  </a:lnTo>
                  <a:cubicBezTo>
                    <a:pt x="0" y="33171"/>
                    <a:pt x="4756" y="21689"/>
                    <a:pt x="13223" y="13223"/>
                  </a:cubicBezTo>
                  <a:cubicBezTo>
                    <a:pt x="21689" y="4756"/>
                    <a:pt x="33171" y="0"/>
                    <a:pt x="45144" y="0"/>
                  </a:cubicBezTo>
                  <a:close/>
                </a:path>
              </a:pathLst>
            </a:custGeom>
            <a:solidFill>
              <a:srgbClr val="947158">
                <a:alpha val="5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303499" cy="1952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39185" y="2527212"/>
            <a:ext cx="8009631" cy="6339752"/>
          </a:xfrm>
          <a:custGeom>
            <a:avLst/>
            <a:gdLst/>
            <a:ahLst/>
            <a:cxnLst/>
            <a:rect r="r" b="b" t="t" l="l"/>
            <a:pathLst>
              <a:path h="6339752" w="8009631">
                <a:moveTo>
                  <a:pt x="0" y="0"/>
                </a:moveTo>
                <a:lnTo>
                  <a:pt x="8009630" y="0"/>
                </a:lnTo>
                <a:lnTo>
                  <a:pt x="8009630" y="6339752"/>
                </a:lnTo>
                <a:lnTo>
                  <a:pt x="0" y="633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2" t="-2034" r="-1279" b="-823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2170" y="547976"/>
            <a:ext cx="5878023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  <a:spcBef>
                <a:spcPct val="0"/>
              </a:spcBef>
            </a:pPr>
            <a:r>
              <a:rPr lang="en-US" b="true" sz="8880" spc="195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ESCENA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89655" y="7556765"/>
            <a:ext cx="442281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Datos de transmisión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54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Datos sin procesar (Raw)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54">
                <a:solidFill>
                  <a:srgbClr val="000000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Datos procesados (Filtered)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92610" y="6853426"/>
            <a:ext cx="2195845" cy="43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3"/>
              </a:lnSpc>
              <a:spcBef>
                <a:spcPct val="0"/>
              </a:spcBef>
            </a:pPr>
            <a:r>
              <a:rPr lang="en-US" b="true" sz="2616" spc="5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Tipos de datos: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10671797" y="2631748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558012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9096" y="1689812"/>
            <a:ext cx="16678904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</a:pPr>
            <a:r>
              <a:rPr lang="en-US" b="true" sz="8880" spc="54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EXPORTACIÓN DE DATOS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-6245939" y="-341659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1" y="0"/>
                </a:lnTo>
                <a:lnTo>
                  <a:pt x="15710071" y="8797641"/>
                </a:lnTo>
                <a:lnTo>
                  <a:pt x="0" y="8797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670686" y="3094373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38927" y="3669972"/>
            <a:ext cx="4605073" cy="844228"/>
            <a:chOff x="0" y="0"/>
            <a:chExt cx="1212859" cy="222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E8D3B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9859" y="3749187"/>
            <a:ext cx="25441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timestamp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538927" y="5161900"/>
            <a:ext cx="4605073" cy="844228"/>
            <a:chOff x="0" y="0"/>
            <a:chExt cx="1212859" cy="222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D9C3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29859" y="5231683"/>
            <a:ext cx="231788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palm_rx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38927" y="8147372"/>
            <a:ext cx="4605073" cy="844228"/>
            <a:chOff x="0" y="0"/>
            <a:chExt cx="1212859" cy="2223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31313" y="8185472"/>
            <a:ext cx="274267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palm_rz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538927" y="6654636"/>
            <a:ext cx="4605073" cy="844228"/>
            <a:chOff x="0" y="0"/>
            <a:chExt cx="1212859" cy="2223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C1B39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932580" y="6689400"/>
            <a:ext cx="171244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palm_ry</a:t>
            </a:r>
          </a:p>
        </p:txBody>
      </p:sp>
      <p:sp>
        <p:nvSpPr>
          <p:cNvPr name="AutoShape 23" id="23"/>
          <p:cNvSpPr/>
          <p:nvPr/>
        </p:nvSpPr>
        <p:spPr>
          <a:xfrm flipH="true">
            <a:off x="6788802" y="4514200"/>
            <a:ext cx="0" cy="647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H="true">
            <a:off x="6788802" y="6006129"/>
            <a:ext cx="0" cy="648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6788802" y="7498864"/>
            <a:ext cx="0" cy="648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6452450" y="8528372"/>
            <a:ext cx="672703" cy="162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2"/>
              </a:lnSpc>
              <a:spcBef>
                <a:spcPct val="0"/>
              </a:spcBef>
            </a:pPr>
            <a:r>
              <a:rPr lang="en-US" sz="8916" spc="196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...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41639" y="2737407"/>
            <a:ext cx="672703" cy="162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2"/>
              </a:lnSpc>
              <a:spcBef>
                <a:spcPct val="0"/>
              </a:spcBef>
            </a:pPr>
            <a:r>
              <a:rPr lang="en-US" sz="8916" spc="196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...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337354" y="4584372"/>
            <a:ext cx="4605073" cy="844228"/>
            <a:chOff x="0" y="0"/>
            <a:chExt cx="1212859" cy="2223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D9C3A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337354" y="7569844"/>
            <a:ext cx="4605073" cy="844228"/>
            <a:chOff x="0" y="0"/>
            <a:chExt cx="1212859" cy="2223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37354" y="6077108"/>
            <a:ext cx="4605073" cy="844228"/>
            <a:chOff x="0" y="0"/>
            <a:chExt cx="1212859" cy="22234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12859" cy="222348"/>
            </a:xfrm>
            <a:custGeom>
              <a:avLst/>
              <a:gdLst/>
              <a:ahLst/>
              <a:cxnLst/>
              <a:rect r="r" b="b" t="t" l="l"/>
              <a:pathLst>
                <a:path h="222348" w="1212859">
                  <a:moveTo>
                    <a:pt x="85740" y="0"/>
                  </a:moveTo>
                  <a:lnTo>
                    <a:pt x="1127119" y="0"/>
                  </a:lnTo>
                  <a:cubicBezTo>
                    <a:pt x="1174472" y="0"/>
                    <a:pt x="1212859" y="38387"/>
                    <a:pt x="1212859" y="85740"/>
                  </a:cubicBezTo>
                  <a:lnTo>
                    <a:pt x="1212859" y="136608"/>
                  </a:lnTo>
                  <a:cubicBezTo>
                    <a:pt x="1212859" y="183961"/>
                    <a:pt x="1174472" y="222348"/>
                    <a:pt x="1127119" y="222348"/>
                  </a:cubicBezTo>
                  <a:lnTo>
                    <a:pt x="85740" y="222348"/>
                  </a:lnTo>
                  <a:cubicBezTo>
                    <a:pt x="38387" y="222348"/>
                    <a:pt x="0" y="183961"/>
                    <a:pt x="0" y="136608"/>
                  </a:cubicBezTo>
                  <a:lnTo>
                    <a:pt x="0" y="85740"/>
                  </a:lnTo>
                  <a:cubicBezTo>
                    <a:pt x="0" y="38387"/>
                    <a:pt x="38387" y="0"/>
                    <a:pt x="85740" y="0"/>
                  </a:cubicBezTo>
                  <a:close/>
                </a:path>
              </a:pathLst>
            </a:custGeom>
            <a:solidFill>
              <a:srgbClr val="C1B39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212859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235029" y="6187104"/>
            <a:ext cx="2809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Index.01_ry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35029" y="7640855"/>
            <a:ext cx="2809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Index.01_rz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35029" y="4650853"/>
            <a:ext cx="28097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Index.01_rx</a:t>
            </a:r>
          </a:p>
        </p:txBody>
      </p:sp>
      <p:sp>
        <p:nvSpPr>
          <p:cNvPr name="AutoShape 40" id="40"/>
          <p:cNvSpPr/>
          <p:nvPr/>
        </p:nvSpPr>
        <p:spPr>
          <a:xfrm flipH="true">
            <a:off x="12658940" y="5429004"/>
            <a:ext cx="0" cy="647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>
            <a:off x="12677990" y="6922144"/>
            <a:ext cx="0" cy="647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2" id="42"/>
          <p:cNvSpPr txBox="true"/>
          <p:nvPr/>
        </p:nvSpPr>
        <p:spPr>
          <a:xfrm rot="0">
            <a:off x="12341639" y="8528372"/>
            <a:ext cx="672703" cy="162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2"/>
              </a:lnSpc>
              <a:spcBef>
                <a:spcPct val="0"/>
              </a:spcBef>
            </a:pPr>
            <a:r>
              <a:rPr lang="en-US" sz="8916" spc="196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6817" y="2070826"/>
            <a:ext cx="8034367" cy="6145347"/>
            <a:chOff x="0" y="0"/>
            <a:chExt cx="891393" cy="681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1393" cy="681811"/>
            </a:xfrm>
            <a:custGeom>
              <a:avLst/>
              <a:gdLst/>
              <a:ahLst/>
              <a:cxnLst/>
              <a:rect r="r" b="b" t="t" l="l"/>
              <a:pathLst>
                <a:path h="681811" w="891393">
                  <a:moveTo>
                    <a:pt x="0" y="0"/>
                  </a:moveTo>
                  <a:lnTo>
                    <a:pt x="891393" y="0"/>
                  </a:lnTo>
                  <a:lnTo>
                    <a:pt x="891393" y="681811"/>
                  </a:lnTo>
                  <a:lnTo>
                    <a:pt x="0" y="681811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91393" cy="75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21454" y="2532673"/>
            <a:ext cx="6918182" cy="5188637"/>
          </a:xfrm>
          <a:custGeom>
            <a:avLst/>
            <a:gdLst/>
            <a:ahLst/>
            <a:cxnLst/>
            <a:rect r="r" b="b" t="t" l="l"/>
            <a:pathLst>
              <a:path h="5188637" w="6918182">
                <a:moveTo>
                  <a:pt x="0" y="0"/>
                </a:moveTo>
                <a:lnTo>
                  <a:pt x="6918182" y="0"/>
                </a:lnTo>
                <a:lnTo>
                  <a:pt x="6918182" y="5188637"/>
                </a:lnTo>
                <a:lnTo>
                  <a:pt x="0" y="518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88438"/>
            <a:ext cx="7210935" cy="119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RESULTADOS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567943" y="586937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3" y="0"/>
                </a:lnTo>
                <a:lnTo>
                  <a:pt x="9352493" y="5237397"/>
                </a:lnTo>
                <a:lnTo>
                  <a:pt x="0" y="52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77617">
            <a:off x="12218663" y="793094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24950" y="2142207"/>
            <a:ext cx="0" cy="81447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95066">
            <a:off x="-2120837" y="252724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23677">
            <a:off x="12559089" y="-9506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5792983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4488.9330"/>
                </p14:media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7030" y="1924147"/>
            <a:ext cx="6342004" cy="356737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0.0000" end="2800.733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43433" y="1924147"/>
            <a:ext cx="6342004" cy="3567377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0.0000" end="3102.2440"/>
                </p14:media>
              </p:ext>
            </p:extLst>
          </p:nvPr>
        </p:nvPicPr>
        <p:blipFill>
          <a:blip r:embed="rId9"/>
          <a:srcRect l="657" t="0" r="657" b="0"/>
          <a:stretch>
            <a:fillRect/>
          </a:stretch>
        </p:blipFill>
        <p:spPr>
          <a:xfrm flipH="false" flipV="false" rot="0">
            <a:off x="10485157" y="6134703"/>
            <a:ext cx="6258557" cy="3567377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08607" y="6134703"/>
            <a:ext cx="6270428" cy="352711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788438"/>
            <a:ext cx="7210935" cy="119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RESULTADOS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3433" y="2864367"/>
            <a:ext cx="31710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11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9643" y="6904498"/>
            <a:ext cx="24385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11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 nada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3165" y="6373557"/>
            <a:ext cx="31710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11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¿Si o no?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504697" y="16540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63764">
            <a:off x="10218894" y="-140471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35731" y="861822"/>
            <a:ext cx="5636173" cy="5162114"/>
            <a:chOff x="0" y="0"/>
            <a:chExt cx="7514897" cy="688281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514897" cy="6882818"/>
              <a:chOff x="0" y="0"/>
              <a:chExt cx="650919" cy="5961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50919" cy="596170"/>
              </a:xfrm>
              <a:custGeom>
                <a:avLst/>
                <a:gdLst/>
                <a:ahLst/>
                <a:cxnLst/>
                <a:rect r="r" b="b" t="t" l="l"/>
                <a:pathLst>
                  <a:path h="596170" w="650919">
                    <a:moveTo>
                      <a:pt x="50824" y="0"/>
                    </a:moveTo>
                    <a:lnTo>
                      <a:pt x="600095" y="0"/>
                    </a:lnTo>
                    <a:cubicBezTo>
                      <a:pt x="628164" y="0"/>
                      <a:pt x="650919" y="22755"/>
                      <a:pt x="650919" y="50824"/>
                    </a:cubicBezTo>
                    <a:lnTo>
                      <a:pt x="650919" y="545346"/>
                    </a:lnTo>
                    <a:cubicBezTo>
                      <a:pt x="650919" y="558826"/>
                      <a:pt x="645564" y="571753"/>
                      <a:pt x="636033" y="581284"/>
                    </a:cubicBezTo>
                    <a:cubicBezTo>
                      <a:pt x="626502" y="590815"/>
                      <a:pt x="613574" y="596170"/>
                      <a:pt x="600095" y="596170"/>
                    </a:cubicBezTo>
                    <a:lnTo>
                      <a:pt x="50824" y="596170"/>
                    </a:lnTo>
                    <a:cubicBezTo>
                      <a:pt x="22755" y="596170"/>
                      <a:pt x="0" y="573415"/>
                      <a:pt x="0" y="545346"/>
                    </a:cubicBezTo>
                    <a:lnTo>
                      <a:pt x="0" y="50824"/>
                    </a:lnTo>
                    <a:cubicBezTo>
                      <a:pt x="0" y="22755"/>
                      <a:pt x="22755" y="0"/>
                      <a:pt x="50824" y="0"/>
                    </a:cubicBezTo>
                    <a:close/>
                  </a:path>
                </a:pathLst>
              </a:custGeom>
              <a:solidFill>
                <a:srgbClr val="F2F0ED"/>
              </a:solidFill>
              <a:ln w="85725" cap="rnd">
                <a:solidFill>
                  <a:srgbClr val="D9C3AB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95250"/>
                <a:ext cx="650919" cy="6914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2249027"/>
              <a:ext cx="7514897" cy="0"/>
            </a:xfrm>
            <a:prstGeom prst="line">
              <a:avLst/>
            </a:prstGeom>
            <a:ln cap="flat" w="114300">
              <a:solidFill>
                <a:srgbClr val="D9C3A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09092"/>
              <a:ext cx="7514897" cy="1213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 spc="121">
                  <a:solidFill>
                    <a:srgbClr val="3D2917"/>
                  </a:solidFill>
                  <a:latin typeface="Monterchi Serif Bold"/>
                  <a:ea typeface="Monterchi Serif Bold"/>
                  <a:cs typeface="Monterchi Serif Bold"/>
                  <a:sym typeface="Monterchi Serif Bold"/>
                </a:rPr>
                <a:t>Limitaciones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03017" y="4461083"/>
            <a:ext cx="5635546" cy="5162114"/>
            <a:chOff x="0" y="0"/>
            <a:chExt cx="7514061" cy="688281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514061" cy="6882818"/>
              <a:chOff x="0" y="0"/>
              <a:chExt cx="650846" cy="59617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50846" cy="596170"/>
              </a:xfrm>
              <a:custGeom>
                <a:avLst/>
                <a:gdLst/>
                <a:ahLst/>
                <a:cxnLst/>
                <a:rect r="r" b="b" t="t" l="l"/>
                <a:pathLst>
                  <a:path h="596170" w="650846">
                    <a:moveTo>
                      <a:pt x="50829" y="0"/>
                    </a:moveTo>
                    <a:lnTo>
                      <a:pt x="600017" y="0"/>
                    </a:lnTo>
                    <a:cubicBezTo>
                      <a:pt x="613498" y="0"/>
                      <a:pt x="626426" y="5355"/>
                      <a:pt x="635959" y="14888"/>
                    </a:cubicBezTo>
                    <a:cubicBezTo>
                      <a:pt x="645491" y="24420"/>
                      <a:pt x="650846" y="37349"/>
                      <a:pt x="650846" y="50829"/>
                    </a:cubicBezTo>
                    <a:lnTo>
                      <a:pt x="650846" y="545341"/>
                    </a:lnTo>
                    <a:cubicBezTo>
                      <a:pt x="650846" y="558821"/>
                      <a:pt x="645491" y="571750"/>
                      <a:pt x="635959" y="581282"/>
                    </a:cubicBezTo>
                    <a:cubicBezTo>
                      <a:pt x="626426" y="590815"/>
                      <a:pt x="613498" y="596170"/>
                      <a:pt x="600017" y="596170"/>
                    </a:cubicBezTo>
                    <a:lnTo>
                      <a:pt x="50829" y="596170"/>
                    </a:lnTo>
                    <a:cubicBezTo>
                      <a:pt x="22757" y="596170"/>
                      <a:pt x="0" y="573413"/>
                      <a:pt x="0" y="545341"/>
                    </a:cubicBezTo>
                    <a:lnTo>
                      <a:pt x="0" y="50829"/>
                    </a:lnTo>
                    <a:cubicBezTo>
                      <a:pt x="0" y="22757"/>
                      <a:pt x="22757" y="0"/>
                      <a:pt x="50829" y="0"/>
                    </a:cubicBezTo>
                    <a:close/>
                  </a:path>
                </a:pathLst>
              </a:custGeom>
              <a:solidFill>
                <a:srgbClr val="F2F0ED"/>
              </a:solidFill>
              <a:ln w="85725" cap="rnd">
                <a:solidFill>
                  <a:srgbClr val="947158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0"/>
                <a:ext cx="650846" cy="6914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0" y="2191877"/>
              <a:ext cx="7514061" cy="0"/>
            </a:xfrm>
            <a:prstGeom prst="line">
              <a:avLst/>
            </a:prstGeom>
            <a:ln cap="flat" w="114300">
              <a:solidFill>
                <a:srgbClr val="94715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509092"/>
              <a:ext cx="7514061" cy="1213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  <a:spcBef>
                  <a:spcPct val="0"/>
                </a:spcBef>
              </a:pPr>
              <a:r>
                <a:rPr lang="en-US" b="true" sz="5500" spc="121">
                  <a:solidFill>
                    <a:srgbClr val="3D2917"/>
                  </a:solidFill>
                  <a:latin typeface="Monterchi Serif Bold"/>
                  <a:ea typeface="Monterchi Serif Bold"/>
                  <a:cs typeface="Monterchi Serif Bold"/>
                  <a:sym typeface="Monterchi Serif Bold"/>
                </a:rPr>
                <a:t>Mejoras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22362" y="4156283"/>
            <a:ext cx="996717" cy="26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17"/>
              </a:lnSpc>
              <a:spcBef>
                <a:spcPct val="0"/>
              </a:spcBef>
            </a:pPr>
            <a:r>
              <a:rPr lang="en-US" b="true" sz="15727" spc="345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002036" y="1760872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93108" y="2594293"/>
            <a:ext cx="5121419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Desplazamiento espacial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Movimiento lateral de dedos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Sensibilidad de sensores de fuerza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Diseño y estética</a:t>
            </a:r>
          </a:p>
          <a:p>
            <a:pPr algn="ctr">
              <a:lnSpc>
                <a:spcPts val="503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681403" y="6228997"/>
            <a:ext cx="507877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Uso de puntos de referencia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Sensores de estiramiento flexibles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Mejores sensores de fuerza</a:t>
            </a:r>
          </a:p>
          <a:p>
            <a:pPr algn="ctr">
              <a:lnSpc>
                <a:spcPts val="5039"/>
              </a:lnSpc>
            </a:pPr>
            <a:r>
              <a:rPr lang="en-US" b="true" sz="2799" spc="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Recubrimiento de componentes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025826" y="-786793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126009" y="2509758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35607" y="4426820"/>
            <a:ext cx="14616785" cy="234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67"/>
              </a:lnSpc>
            </a:pPr>
            <a:r>
              <a:rPr lang="en-US" b="true" sz="13762" spc="839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CONCLUSIONES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0795" y="1326407"/>
            <a:ext cx="10726410" cy="779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</a:pPr>
            <a:r>
              <a:rPr lang="en-US" b="true" sz="8880" spc="54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GUANTES INTELIGENTES PARA LA CAPTURA DE LENGUA DE SIGNOS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71286" y="8732539"/>
            <a:ext cx="4136494" cy="111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52"/>
              </a:lnSpc>
              <a:spcBef>
                <a:spcPct val="0"/>
              </a:spcBef>
            </a:pPr>
            <a:r>
              <a:rPr lang="en-US" b="true" sz="3251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Robert Pearson Ruiz</a:t>
            </a:r>
          </a:p>
          <a:p>
            <a:pPr algn="r" marL="0" indent="0" lvl="0">
              <a:lnSpc>
                <a:spcPts val="4552"/>
              </a:lnSpc>
              <a:spcBef>
                <a:spcPct val="0"/>
              </a:spcBef>
            </a:pPr>
            <a:r>
              <a:rPr lang="en-US" b="true" sz="3251" spc="71" strike="noStrike" u="non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1630916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3395"/>
            <a:ext cx="251904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9"/>
              </a:lnSpc>
            </a:pPr>
            <a:r>
              <a:rPr lang="en-US" b="true" sz="3249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Computación</a:t>
            </a:r>
          </a:p>
          <a:p>
            <a:pPr algn="just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249" spc="7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2024/2025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685667" y="-1843554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1511078" y="-263581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7797855" y="0"/>
                </a:moveTo>
                <a:lnTo>
                  <a:pt x="0" y="0"/>
                </a:lnTo>
                <a:lnTo>
                  <a:pt x="0" y="8526127"/>
                </a:lnTo>
                <a:lnTo>
                  <a:pt x="7797855" y="8526127"/>
                </a:lnTo>
                <a:lnTo>
                  <a:pt x="779785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416513" y="3223162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5" y="0"/>
                </a:lnTo>
                <a:lnTo>
                  <a:pt x="7797855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8706" y="5143500"/>
            <a:ext cx="9075225" cy="5137115"/>
          </a:xfrm>
          <a:custGeom>
            <a:avLst/>
            <a:gdLst/>
            <a:ahLst/>
            <a:cxnLst/>
            <a:rect r="r" b="b" t="t" l="l"/>
            <a:pathLst>
              <a:path h="5137115" w="9075225">
                <a:moveTo>
                  <a:pt x="0" y="0"/>
                </a:moveTo>
                <a:lnTo>
                  <a:pt x="9075225" y="0"/>
                </a:lnTo>
                <a:lnTo>
                  <a:pt x="9075225" y="5137115"/>
                </a:lnTo>
                <a:lnTo>
                  <a:pt x="0" y="51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08216" y="2564533"/>
            <a:ext cx="2351084" cy="4675248"/>
            <a:chOff x="0" y="0"/>
            <a:chExt cx="3134779" cy="6233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4779" cy="6233664"/>
            </a:xfrm>
            <a:custGeom>
              <a:avLst/>
              <a:gdLst/>
              <a:ahLst/>
              <a:cxnLst/>
              <a:rect r="r" b="b" t="t" l="l"/>
              <a:pathLst>
                <a:path h="6233664" w="3134779">
                  <a:moveTo>
                    <a:pt x="0" y="0"/>
                  </a:moveTo>
                  <a:lnTo>
                    <a:pt x="3134779" y="0"/>
                  </a:lnTo>
                  <a:lnTo>
                    <a:pt x="3134779" y="6233664"/>
                  </a:lnTo>
                  <a:lnTo>
                    <a:pt x="0" y="623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4605" y="1298806"/>
              <a:ext cx="2785570" cy="2785570"/>
            </a:xfrm>
            <a:custGeom>
              <a:avLst/>
              <a:gdLst/>
              <a:ahLst/>
              <a:cxnLst/>
              <a:rect r="r" b="b" t="t" l="l"/>
              <a:pathLst>
                <a:path h="2785570" w="2785570">
                  <a:moveTo>
                    <a:pt x="0" y="0"/>
                  </a:moveTo>
                  <a:lnTo>
                    <a:pt x="2785569" y="0"/>
                  </a:lnTo>
                  <a:lnTo>
                    <a:pt x="2785569" y="2785570"/>
                  </a:lnTo>
                  <a:lnTo>
                    <a:pt x="0" y="2785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06440" y="1038225"/>
            <a:ext cx="162528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6"/>
              </a:lnSpc>
            </a:pPr>
            <a:r>
              <a:rPr lang="en-US" b="true" sz="8880" spc="4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MOTIVACIÓN Y CONTEXTO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8589471" y="2658081"/>
            <a:ext cx="4925812" cy="6283119"/>
            <a:chOff x="0" y="0"/>
            <a:chExt cx="523235" cy="667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3235" cy="667413"/>
            </a:xfrm>
            <a:custGeom>
              <a:avLst/>
              <a:gdLst/>
              <a:ahLst/>
              <a:cxnLst/>
              <a:rect r="r" b="b" t="t" l="l"/>
              <a:pathLst>
                <a:path h="667413" w="523235">
                  <a:moveTo>
                    <a:pt x="58153" y="0"/>
                  </a:moveTo>
                  <a:lnTo>
                    <a:pt x="465082" y="0"/>
                  </a:lnTo>
                  <a:cubicBezTo>
                    <a:pt x="480506" y="0"/>
                    <a:pt x="495297" y="6127"/>
                    <a:pt x="506203" y="17033"/>
                  </a:cubicBezTo>
                  <a:cubicBezTo>
                    <a:pt x="517109" y="27938"/>
                    <a:pt x="523235" y="42730"/>
                    <a:pt x="523235" y="58153"/>
                  </a:cubicBezTo>
                  <a:lnTo>
                    <a:pt x="523235" y="609260"/>
                  </a:lnTo>
                  <a:cubicBezTo>
                    <a:pt x="523235" y="624683"/>
                    <a:pt x="517109" y="639474"/>
                    <a:pt x="506203" y="650380"/>
                  </a:cubicBezTo>
                  <a:cubicBezTo>
                    <a:pt x="495297" y="661286"/>
                    <a:pt x="480506" y="667413"/>
                    <a:pt x="465082" y="667413"/>
                  </a:cubicBezTo>
                  <a:lnTo>
                    <a:pt x="58153" y="667413"/>
                  </a:lnTo>
                  <a:cubicBezTo>
                    <a:pt x="42730" y="667413"/>
                    <a:pt x="27938" y="661286"/>
                    <a:pt x="17033" y="650380"/>
                  </a:cubicBezTo>
                  <a:cubicBezTo>
                    <a:pt x="6127" y="639474"/>
                    <a:pt x="0" y="624683"/>
                    <a:pt x="0" y="609260"/>
                  </a:cubicBezTo>
                  <a:lnTo>
                    <a:pt x="0" y="58153"/>
                  </a:lnTo>
                  <a:cubicBezTo>
                    <a:pt x="0" y="42730"/>
                    <a:pt x="6127" y="27938"/>
                    <a:pt x="17033" y="17033"/>
                  </a:cubicBezTo>
                  <a:cubicBezTo>
                    <a:pt x="27938" y="6127"/>
                    <a:pt x="42730" y="0"/>
                    <a:pt x="58153" y="0"/>
                  </a:cubicBezTo>
                  <a:close/>
                </a:path>
              </a:pathLst>
            </a:custGeom>
            <a:solidFill>
              <a:srgbClr val="F2F0ED"/>
            </a:solidFill>
            <a:ln w="85725" cap="rnd">
              <a:solidFill>
                <a:srgbClr val="C29A7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523235" cy="76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02679" y="3687291"/>
            <a:ext cx="5554260" cy="493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5" indent="-377828" lvl="1">
              <a:lnSpc>
                <a:spcPts val="4900"/>
              </a:lnSpc>
              <a:buFont typeface="Arial"/>
              <a:buChar char="•"/>
            </a:pPr>
            <a:r>
              <a:rPr lang="en-US" b="true" sz="3500" spc="7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+30 millones de personas con pérdida de audición severa</a:t>
            </a:r>
          </a:p>
          <a:p>
            <a:pPr algn="l">
              <a:lnSpc>
                <a:spcPts val="4900"/>
              </a:lnSpc>
            </a:pPr>
          </a:p>
          <a:p>
            <a:pPr algn="l" marL="755655" indent="-377828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7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Principales soluciones basadas en visión por computador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678042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1" y="0"/>
                </a:lnTo>
                <a:lnTo>
                  <a:pt x="15710071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74735" y="2114075"/>
            <a:ext cx="7419488" cy="7419488"/>
            <a:chOff x="0" y="0"/>
            <a:chExt cx="9892650" cy="989265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924340" y="844612"/>
              <a:ext cx="6043970" cy="7682443"/>
              <a:chOff x="0" y="0"/>
              <a:chExt cx="1193871" cy="15175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93871" cy="1517520"/>
              </a:xfrm>
              <a:custGeom>
                <a:avLst/>
                <a:gdLst/>
                <a:ahLst/>
                <a:cxnLst/>
                <a:rect r="r" b="b" t="t" l="l"/>
                <a:pathLst>
                  <a:path h="1517520" w="1193871">
                    <a:moveTo>
                      <a:pt x="87103" y="0"/>
                    </a:moveTo>
                    <a:lnTo>
                      <a:pt x="1106767" y="0"/>
                    </a:lnTo>
                    <a:cubicBezTo>
                      <a:pt x="1129868" y="0"/>
                      <a:pt x="1152024" y="9177"/>
                      <a:pt x="1168359" y="25512"/>
                    </a:cubicBezTo>
                    <a:cubicBezTo>
                      <a:pt x="1184694" y="41847"/>
                      <a:pt x="1193871" y="64002"/>
                      <a:pt x="1193871" y="87103"/>
                    </a:cubicBezTo>
                    <a:lnTo>
                      <a:pt x="1193871" y="1430416"/>
                    </a:lnTo>
                    <a:cubicBezTo>
                      <a:pt x="1193871" y="1478522"/>
                      <a:pt x="1154873" y="1517520"/>
                      <a:pt x="1106767" y="1517520"/>
                    </a:cubicBezTo>
                    <a:lnTo>
                      <a:pt x="87103" y="1517520"/>
                    </a:lnTo>
                    <a:cubicBezTo>
                      <a:pt x="64002" y="1517520"/>
                      <a:pt x="41847" y="1508343"/>
                      <a:pt x="25512" y="1492008"/>
                    </a:cubicBezTo>
                    <a:cubicBezTo>
                      <a:pt x="9177" y="1475673"/>
                      <a:pt x="0" y="1453517"/>
                      <a:pt x="0" y="1430416"/>
                    </a:cubicBezTo>
                    <a:lnTo>
                      <a:pt x="0" y="87103"/>
                    </a:lnTo>
                    <a:cubicBezTo>
                      <a:pt x="0" y="64002"/>
                      <a:pt x="9177" y="41847"/>
                      <a:pt x="25512" y="25512"/>
                    </a:cubicBezTo>
                    <a:cubicBezTo>
                      <a:pt x="41847" y="9177"/>
                      <a:pt x="64002" y="0"/>
                      <a:pt x="87103" y="0"/>
                    </a:cubicBezTo>
                    <a:close/>
                  </a:path>
                </a:pathLst>
              </a:custGeom>
              <a:solidFill>
                <a:srgbClr val="C1B396">
                  <a:alpha val="44706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193871" cy="15746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16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700000">
              <a:off x="1448745" y="1448745"/>
              <a:ext cx="6995160" cy="699516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33940" y="0"/>
                    </a:moveTo>
                    <a:lnTo>
                      <a:pt x="778860" y="0"/>
                    </a:lnTo>
                    <a:cubicBezTo>
                      <a:pt x="797604" y="0"/>
                      <a:pt x="812800" y="15196"/>
                      <a:pt x="812800" y="33940"/>
                    </a:cubicBezTo>
                    <a:lnTo>
                      <a:pt x="812800" y="778860"/>
                    </a:lnTo>
                    <a:cubicBezTo>
                      <a:pt x="812800" y="797604"/>
                      <a:pt x="797604" y="812800"/>
                      <a:pt x="778860" y="812800"/>
                    </a:cubicBezTo>
                    <a:lnTo>
                      <a:pt x="33940" y="812800"/>
                    </a:lnTo>
                    <a:cubicBezTo>
                      <a:pt x="15196" y="812800"/>
                      <a:pt x="0" y="797604"/>
                      <a:pt x="0" y="778860"/>
                    </a:cubicBezTo>
                    <a:lnTo>
                      <a:pt x="0" y="33940"/>
                    </a:lnTo>
                    <a:cubicBezTo>
                      <a:pt x="0" y="15196"/>
                      <a:pt x="15196" y="0"/>
                      <a:pt x="3394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10" t="-11" r="0" b="-998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663520" y="2574058"/>
            <a:ext cx="8504836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b="true" sz="888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PROPUESTA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6047" y="5067300"/>
            <a:ext cx="6777953" cy="187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255" indent="-386628" lvl="1">
              <a:lnSpc>
                <a:spcPts val="5014"/>
              </a:lnSpc>
              <a:buFont typeface="Arial"/>
              <a:buChar char="•"/>
            </a:pPr>
            <a:r>
              <a:rPr lang="en-US" sz="358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Aumento de la autonomía</a:t>
            </a:r>
          </a:p>
          <a:p>
            <a:pPr algn="l" marL="773255" indent="-386628" lvl="1">
              <a:lnSpc>
                <a:spcPts val="5014"/>
              </a:lnSpc>
              <a:buFont typeface="Arial"/>
              <a:buChar char="•"/>
            </a:pPr>
            <a:r>
              <a:rPr lang="en-US" sz="358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Independencia lumínica</a:t>
            </a:r>
          </a:p>
          <a:p>
            <a:pPr algn="l" marL="773255" indent="-386628" lvl="1">
              <a:lnSpc>
                <a:spcPts val="5014"/>
              </a:lnSpc>
              <a:buFont typeface="Arial"/>
              <a:buChar char="•"/>
            </a:pPr>
            <a:r>
              <a:rPr lang="en-US" sz="358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Protección de privacidad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5612" y="4133542"/>
            <a:ext cx="2509658" cy="74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9"/>
              </a:lnSpc>
              <a:spcBef>
                <a:spcPct val="0"/>
              </a:spcBef>
            </a:pPr>
            <a:r>
              <a:rPr lang="en-US" b="true" sz="4420" spc="9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Ventajas: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95655">
            <a:off x="-3182940" y="5451243"/>
            <a:ext cx="9352494" cy="5163929"/>
          </a:xfrm>
          <a:custGeom>
            <a:avLst/>
            <a:gdLst/>
            <a:ahLst/>
            <a:cxnLst/>
            <a:rect r="r" b="b" t="t" l="l"/>
            <a:pathLst>
              <a:path h="5163929" w="9352494">
                <a:moveTo>
                  <a:pt x="0" y="0"/>
                </a:moveTo>
                <a:lnTo>
                  <a:pt x="9352493" y="0"/>
                </a:lnTo>
                <a:lnTo>
                  <a:pt x="9352493" y="5163929"/>
                </a:lnTo>
                <a:lnTo>
                  <a:pt x="0" y="516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8652">
            <a:off x="-1407729" y="1637596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53707" y="3561504"/>
            <a:ext cx="2498868" cy="2498868"/>
            <a:chOff x="0" y="0"/>
            <a:chExt cx="3331824" cy="3331824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08917" y="466286"/>
              <a:ext cx="2505689" cy="250568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7159564" y="4170474"/>
            <a:ext cx="1280929" cy="1280929"/>
          </a:xfrm>
          <a:custGeom>
            <a:avLst/>
            <a:gdLst/>
            <a:ahLst/>
            <a:cxnLst/>
            <a:rect r="r" b="b" t="t" l="l"/>
            <a:pathLst>
              <a:path h="1280929" w="1280929">
                <a:moveTo>
                  <a:pt x="0" y="0"/>
                </a:moveTo>
                <a:lnTo>
                  <a:pt x="1280929" y="0"/>
                </a:lnTo>
                <a:lnTo>
                  <a:pt x="1280929" y="1280929"/>
                </a:lnTo>
                <a:lnTo>
                  <a:pt x="0" y="128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263764">
            <a:off x="9978298" y="-2360850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35425" y="3561504"/>
            <a:ext cx="2498868" cy="2498868"/>
            <a:chOff x="0" y="0"/>
            <a:chExt cx="3331824" cy="3331824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54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86640" y="461273"/>
              <a:ext cx="2510702" cy="251070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9235425" y="6191564"/>
            <a:ext cx="2498868" cy="2498868"/>
            <a:chOff x="0" y="0"/>
            <a:chExt cx="3331824" cy="3331824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-108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74877" y="374877"/>
              <a:ext cx="2530206" cy="253020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6553707" y="6191564"/>
            <a:ext cx="2521050" cy="2521050"/>
            <a:chOff x="0" y="0"/>
            <a:chExt cx="3361401" cy="3361401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-5400000">
              <a:off x="0" y="0"/>
              <a:ext cx="3361401" cy="3361401"/>
              <a:chOff x="0" y="0"/>
              <a:chExt cx="14400530" cy="1440053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8CEB5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408917" y="443611"/>
              <a:ext cx="2508873" cy="250887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7183786" y="4146246"/>
            <a:ext cx="1232485" cy="1232485"/>
          </a:xfrm>
          <a:custGeom>
            <a:avLst/>
            <a:gdLst/>
            <a:ahLst/>
            <a:cxnLst/>
            <a:rect r="r" b="b" t="t" l="l"/>
            <a:pathLst>
              <a:path h="1232485" w="1232485">
                <a:moveTo>
                  <a:pt x="1232485" y="0"/>
                </a:moveTo>
                <a:lnTo>
                  <a:pt x="0" y="0"/>
                </a:lnTo>
                <a:lnTo>
                  <a:pt x="0" y="1232485"/>
                </a:lnTo>
                <a:lnTo>
                  <a:pt x="1232485" y="1232485"/>
                </a:lnTo>
                <a:lnTo>
                  <a:pt x="123248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900077" y="6698199"/>
            <a:ext cx="1409965" cy="1409965"/>
          </a:xfrm>
          <a:custGeom>
            <a:avLst/>
            <a:gdLst/>
            <a:ahLst/>
            <a:cxnLst/>
            <a:rect r="r" b="b" t="t" l="l"/>
            <a:pathLst>
              <a:path h="1409965" w="1409965">
                <a:moveTo>
                  <a:pt x="0" y="0"/>
                </a:moveTo>
                <a:lnTo>
                  <a:pt x="1409965" y="0"/>
                </a:lnTo>
                <a:lnTo>
                  <a:pt x="1409965" y="1409965"/>
                </a:lnTo>
                <a:lnTo>
                  <a:pt x="0" y="140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64396" y="1980872"/>
            <a:ext cx="13142058" cy="119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62521" y="4384663"/>
            <a:ext cx="36888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-9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Diseñar i construir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63331" y="6947569"/>
            <a:ext cx="32879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-9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Transmitir datos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35272" y="6988844"/>
            <a:ext cx="29692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-9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Exportar datos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76344" y="4584688"/>
            <a:ext cx="3907968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 spc="-9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     Crear/adaptar </a:t>
            </a:r>
          </a:p>
          <a:p>
            <a:pPr algn="ctr">
              <a:lnSpc>
                <a:spcPts val="3999"/>
              </a:lnSpc>
            </a:pPr>
            <a:r>
              <a:rPr lang="en-US" b="true" sz="3999" spc="-9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modelo 3D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-10800000">
            <a:off x="11310042" y="-1066923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7"/>
                </a:lnTo>
                <a:lnTo>
                  <a:pt x="0" y="5237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232231" y="6860069"/>
            <a:ext cx="1184040" cy="1184040"/>
          </a:xfrm>
          <a:custGeom>
            <a:avLst/>
            <a:gdLst/>
            <a:ahLst/>
            <a:cxnLst/>
            <a:rect r="r" b="b" t="t" l="l"/>
            <a:pathLst>
              <a:path h="1184040" w="1184040">
                <a:moveTo>
                  <a:pt x="0" y="0"/>
                </a:moveTo>
                <a:lnTo>
                  <a:pt x="1184040" y="0"/>
                </a:lnTo>
                <a:lnTo>
                  <a:pt x="1184040" y="1184040"/>
                </a:lnTo>
                <a:lnTo>
                  <a:pt x="0" y="118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808616" y="4095322"/>
            <a:ext cx="1334332" cy="1334332"/>
          </a:xfrm>
          <a:custGeom>
            <a:avLst/>
            <a:gdLst/>
            <a:ahLst/>
            <a:cxnLst/>
            <a:rect r="r" b="b" t="t" l="l"/>
            <a:pathLst>
              <a:path h="1334332" w="1334332">
                <a:moveTo>
                  <a:pt x="0" y="0"/>
                </a:moveTo>
                <a:lnTo>
                  <a:pt x="1334333" y="0"/>
                </a:lnTo>
                <a:lnTo>
                  <a:pt x="1334333" y="1334332"/>
                </a:lnTo>
                <a:lnTo>
                  <a:pt x="0" y="1334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493307" y="4343388"/>
            <a:ext cx="66681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99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01.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21894" y="6906294"/>
            <a:ext cx="74143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99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02.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76344" y="6906294"/>
            <a:ext cx="75585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99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04.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301510" y="4302113"/>
            <a:ext cx="7055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99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03.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95452" y="5685772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464" y="4140416"/>
            <a:ext cx="3490762" cy="2618071"/>
          </a:xfrm>
          <a:custGeom>
            <a:avLst/>
            <a:gdLst/>
            <a:ahLst/>
            <a:cxnLst/>
            <a:rect r="r" b="b" t="t" l="l"/>
            <a:pathLst>
              <a:path h="2618071" w="3490762">
                <a:moveTo>
                  <a:pt x="0" y="0"/>
                </a:moveTo>
                <a:lnTo>
                  <a:pt x="3490761" y="0"/>
                </a:lnTo>
                <a:lnTo>
                  <a:pt x="3490761" y="2618071"/>
                </a:lnTo>
                <a:lnTo>
                  <a:pt x="0" y="2618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861546">
            <a:off x="7123668" y="5130965"/>
            <a:ext cx="3092820" cy="3519416"/>
          </a:xfrm>
          <a:custGeom>
            <a:avLst/>
            <a:gdLst/>
            <a:ahLst/>
            <a:cxnLst/>
            <a:rect r="r" b="b" t="t" l="l"/>
            <a:pathLst>
              <a:path h="3519416" w="3092820">
                <a:moveTo>
                  <a:pt x="0" y="0"/>
                </a:moveTo>
                <a:lnTo>
                  <a:pt x="3092819" y="0"/>
                </a:lnTo>
                <a:lnTo>
                  <a:pt x="3092819" y="3519416"/>
                </a:lnTo>
                <a:lnTo>
                  <a:pt x="0" y="3519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0084" y="4140416"/>
            <a:ext cx="2750257" cy="2750257"/>
          </a:xfrm>
          <a:custGeom>
            <a:avLst/>
            <a:gdLst/>
            <a:ahLst/>
            <a:cxnLst/>
            <a:rect r="r" b="b" t="t" l="l"/>
            <a:pathLst>
              <a:path h="2750257" w="2750257">
                <a:moveTo>
                  <a:pt x="0" y="0"/>
                </a:moveTo>
                <a:lnTo>
                  <a:pt x="2750257" y="0"/>
                </a:lnTo>
                <a:lnTo>
                  <a:pt x="2750257" y="2750257"/>
                </a:lnTo>
                <a:lnTo>
                  <a:pt x="0" y="2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29771" y="6075540"/>
            <a:ext cx="2163336" cy="1630265"/>
          </a:xfrm>
          <a:custGeom>
            <a:avLst/>
            <a:gdLst/>
            <a:ahLst/>
            <a:cxnLst/>
            <a:rect r="r" b="b" t="t" l="l"/>
            <a:pathLst>
              <a:path h="1630265" w="2163336">
                <a:moveTo>
                  <a:pt x="0" y="0"/>
                </a:moveTo>
                <a:lnTo>
                  <a:pt x="2163336" y="0"/>
                </a:lnTo>
                <a:lnTo>
                  <a:pt x="2163336" y="1630265"/>
                </a:lnTo>
                <a:lnTo>
                  <a:pt x="0" y="1630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8006" y="1296632"/>
            <a:ext cx="8295518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2"/>
              </a:lnSpc>
            </a:pPr>
            <a:r>
              <a:rPr lang="en-US" b="true" sz="8880" spc="195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HARDWARE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6082" y="3347390"/>
            <a:ext cx="53646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5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Microcontrolador Arduino Nano 33 IoT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95964" y="5188933"/>
            <a:ext cx="21633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5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IMU LSM6DS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79262" y="3347390"/>
            <a:ext cx="34666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5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Módulo Bluetooth HC-05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92690" y="5373988"/>
            <a:ext cx="51509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5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Sensores de fuerza resistiva flexibles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83602" y="5124054"/>
            <a:ext cx="219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5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10671797" y="2631748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558012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9096" y="1689812"/>
            <a:ext cx="16678904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</a:pPr>
            <a:r>
              <a:rPr lang="en-US" b="true" sz="8880" spc="54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TRANSMISIÓN DE DATOS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-6245939" y="-341659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1" y="0"/>
                </a:lnTo>
                <a:lnTo>
                  <a:pt x="15710071" y="8797641"/>
                </a:lnTo>
                <a:lnTo>
                  <a:pt x="0" y="8797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670686" y="3094373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80687" y="3936672"/>
            <a:ext cx="6816231" cy="844228"/>
            <a:chOff x="0" y="0"/>
            <a:chExt cx="1795221" cy="222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5221" cy="222348"/>
            </a:xfrm>
            <a:custGeom>
              <a:avLst/>
              <a:gdLst/>
              <a:ahLst/>
              <a:cxnLst/>
              <a:rect r="r" b="b" t="t" l="l"/>
              <a:pathLst>
                <a:path h="222348" w="1795221">
                  <a:moveTo>
                    <a:pt x="57926" y="0"/>
                  </a:moveTo>
                  <a:lnTo>
                    <a:pt x="1737295" y="0"/>
                  </a:lnTo>
                  <a:cubicBezTo>
                    <a:pt x="1752658" y="0"/>
                    <a:pt x="1767392" y="6103"/>
                    <a:pt x="1778255" y="16966"/>
                  </a:cubicBezTo>
                  <a:cubicBezTo>
                    <a:pt x="1789118" y="27829"/>
                    <a:pt x="1795221" y="42563"/>
                    <a:pt x="1795221" y="57926"/>
                  </a:cubicBezTo>
                  <a:lnTo>
                    <a:pt x="1795221" y="164422"/>
                  </a:lnTo>
                  <a:cubicBezTo>
                    <a:pt x="1795221" y="179785"/>
                    <a:pt x="1789118" y="194519"/>
                    <a:pt x="1778255" y="205382"/>
                  </a:cubicBezTo>
                  <a:cubicBezTo>
                    <a:pt x="1767392" y="216245"/>
                    <a:pt x="1752658" y="222348"/>
                    <a:pt x="1737295" y="222348"/>
                  </a:cubicBezTo>
                  <a:lnTo>
                    <a:pt x="57926" y="222348"/>
                  </a:lnTo>
                  <a:cubicBezTo>
                    <a:pt x="42563" y="222348"/>
                    <a:pt x="27829" y="216245"/>
                    <a:pt x="16966" y="205382"/>
                  </a:cubicBezTo>
                  <a:cubicBezTo>
                    <a:pt x="6103" y="194519"/>
                    <a:pt x="0" y="179785"/>
                    <a:pt x="0" y="164422"/>
                  </a:cubicBezTo>
                  <a:lnTo>
                    <a:pt x="0" y="57926"/>
                  </a:lnTo>
                  <a:cubicBezTo>
                    <a:pt x="0" y="42563"/>
                    <a:pt x="6103" y="27829"/>
                    <a:pt x="16966" y="16966"/>
                  </a:cubicBezTo>
                  <a:cubicBezTo>
                    <a:pt x="27829" y="6103"/>
                    <a:pt x="42563" y="0"/>
                    <a:pt x="57926" y="0"/>
                  </a:cubicBezTo>
                  <a:close/>
                </a:path>
              </a:pathLst>
            </a:custGeom>
            <a:solidFill>
              <a:srgbClr val="E8D3B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795221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983416" y="3971437"/>
            <a:ext cx="161077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Tiempo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380687" y="5428600"/>
            <a:ext cx="6816231" cy="844228"/>
            <a:chOff x="0" y="0"/>
            <a:chExt cx="1795221" cy="222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5221" cy="222348"/>
            </a:xfrm>
            <a:custGeom>
              <a:avLst/>
              <a:gdLst/>
              <a:ahLst/>
              <a:cxnLst/>
              <a:rect r="r" b="b" t="t" l="l"/>
              <a:pathLst>
                <a:path h="222348" w="1795221">
                  <a:moveTo>
                    <a:pt x="57926" y="0"/>
                  </a:moveTo>
                  <a:lnTo>
                    <a:pt x="1737295" y="0"/>
                  </a:lnTo>
                  <a:cubicBezTo>
                    <a:pt x="1752658" y="0"/>
                    <a:pt x="1767392" y="6103"/>
                    <a:pt x="1778255" y="16966"/>
                  </a:cubicBezTo>
                  <a:cubicBezTo>
                    <a:pt x="1789118" y="27829"/>
                    <a:pt x="1795221" y="42563"/>
                    <a:pt x="1795221" y="57926"/>
                  </a:cubicBezTo>
                  <a:lnTo>
                    <a:pt x="1795221" y="164422"/>
                  </a:lnTo>
                  <a:cubicBezTo>
                    <a:pt x="1795221" y="179785"/>
                    <a:pt x="1789118" y="194519"/>
                    <a:pt x="1778255" y="205382"/>
                  </a:cubicBezTo>
                  <a:cubicBezTo>
                    <a:pt x="1767392" y="216245"/>
                    <a:pt x="1752658" y="222348"/>
                    <a:pt x="1737295" y="222348"/>
                  </a:cubicBezTo>
                  <a:lnTo>
                    <a:pt x="57926" y="222348"/>
                  </a:lnTo>
                  <a:cubicBezTo>
                    <a:pt x="42563" y="222348"/>
                    <a:pt x="27829" y="216245"/>
                    <a:pt x="16966" y="205382"/>
                  </a:cubicBezTo>
                  <a:cubicBezTo>
                    <a:pt x="6103" y="194519"/>
                    <a:pt x="0" y="179785"/>
                    <a:pt x="0" y="164422"/>
                  </a:cubicBezTo>
                  <a:lnTo>
                    <a:pt x="0" y="57926"/>
                  </a:lnTo>
                  <a:cubicBezTo>
                    <a:pt x="0" y="42563"/>
                    <a:pt x="6103" y="27829"/>
                    <a:pt x="16966" y="16966"/>
                  </a:cubicBezTo>
                  <a:cubicBezTo>
                    <a:pt x="27829" y="6103"/>
                    <a:pt x="42563" y="0"/>
                    <a:pt x="57926" y="0"/>
                  </a:cubicBezTo>
                  <a:close/>
                </a:path>
              </a:pathLst>
            </a:custGeom>
            <a:solidFill>
              <a:srgbClr val="D9C3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795221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29859" y="5466700"/>
            <a:ext cx="231788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Giroscopio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380687" y="8414072"/>
            <a:ext cx="6816231" cy="844228"/>
            <a:chOff x="0" y="0"/>
            <a:chExt cx="1795221" cy="2223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5221" cy="222348"/>
            </a:xfrm>
            <a:custGeom>
              <a:avLst/>
              <a:gdLst/>
              <a:ahLst/>
              <a:cxnLst/>
              <a:rect r="r" b="b" t="t" l="l"/>
              <a:pathLst>
                <a:path h="222348" w="1795221">
                  <a:moveTo>
                    <a:pt x="57926" y="0"/>
                  </a:moveTo>
                  <a:lnTo>
                    <a:pt x="1737295" y="0"/>
                  </a:lnTo>
                  <a:cubicBezTo>
                    <a:pt x="1752658" y="0"/>
                    <a:pt x="1767392" y="6103"/>
                    <a:pt x="1778255" y="16966"/>
                  </a:cubicBezTo>
                  <a:cubicBezTo>
                    <a:pt x="1789118" y="27829"/>
                    <a:pt x="1795221" y="42563"/>
                    <a:pt x="1795221" y="57926"/>
                  </a:cubicBezTo>
                  <a:lnTo>
                    <a:pt x="1795221" y="164422"/>
                  </a:lnTo>
                  <a:cubicBezTo>
                    <a:pt x="1795221" y="179785"/>
                    <a:pt x="1789118" y="194519"/>
                    <a:pt x="1778255" y="205382"/>
                  </a:cubicBezTo>
                  <a:cubicBezTo>
                    <a:pt x="1767392" y="216245"/>
                    <a:pt x="1752658" y="222348"/>
                    <a:pt x="1737295" y="222348"/>
                  </a:cubicBezTo>
                  <a:lnTo>
                    <a:pt x="57926" y="222348"/>
                  </a:lnTo>
                  <a:cubicBezTo>
                    <a:pt x="42563" y="222348"/>
                    <a:pt x="27829" y="216245"/>
                    <a:pt x="16966" y="205382"/>
                  </a:cubicBezTo>
                  <a:cubicBezTo>
                    <a:pt x="6103" y="194519"/>
                    <a:pt x="0" y="179785"/>
                    <a:pt x="0" y="164422"/>
                  </a:cubicBezTo>
                  <a:lnTo>
                    <a:pt x="0" y="57926"/>
                  </a:lnTo>
                  <a:cubicBezTo>
                    <a:pt x="0" y="42563"/>
                    <a:pt x="6103" y="27829"/>
                    <a:pt x="16966" y="16966"/>
                  </a:cubicBezTo>
                  <a:cubicBezTo>
                    <a:pt x="27829" y="6103"/>
                    <a:pt x="42563" y="0"/>
                    <a:pt x="57926" y="0"/>
                  </a:cubicBez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795221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17467" y="8452172"/>
            <a:ext cx="274267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Delimitador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380687" y="6921336"/>
            <a:ext cx="6816231" cy="844228"/>
            <a:chOff x="0" y="0"/>
            <a:chExt cx="1795221" cy="2223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5221" cy="222348"/>
            </a:xfrm>
            <a:custGeom>
              <a:avLst/>
              <a:gdLst/>
              <a:ahLst/>
              <a:cxnLst/>
              <a:rect r="r" b="b" t="t" l="l"/>
              <a:pathLst>
                <a:path h="222348" w="1795221">
                  <a:moveTo>
                    <a:pt x="57926" y="0"/>
                  </a:moveTo>
                  <a:lnTo>
                    <a:pt x="1737295" y="0"/>
                  </a:lnTo>
                  <a:cubicBezTo>
                    <a:pt x="1752658" y="0"/>
                    <a:pt x="1767392" y="6103"/>
                    <a:pt x="1778255" y="16966"/>
                  </a:cubicBezTo>
                  <a:cubicBezTo>
                    <a:pt x="1789118" y="27829"/>
                    <a:pt x="1795221" y="42563"/>
                    <a:pt x="1795221" y="57926"/>
                  </a:cubicBezTo>
                  <a:lnTo>
                    <a:pt x="1795221" y="164422"/>
                  </a:lnTo>
                  <a:cubicBezTo>
                    <a:pt x="1795221" y="179785"/>
                    <a:pt x="1789118" y="194519"/>
                    <a:pt x="1778255" y="205382"/>
                  </a:cubicBezTo>
                  <a:cubicBezTo>
                    <a:pt x="1767392" y="216245"/>
                    <a:pt x="1752658" y="222348"/>
                    <a:pt x="1737295" y="222348"/>
                  </a:cubicBezTo>
                  <a:lnTo>
                    <a:pt x="57926" y="222348"/>
                  </a:lnTo>
                  <a:cubicBezTo>
                    <a:pt x="42563" y="222348"/>
                    <a:pt x="27829" y="216245"/>
                    <a:pt x="16966" y="205382"/>
                  </a:cubicBezTo>
                  <a:cubicBezTo>
                    <a:pt x="6103" y="194519"/>
                    <a:pt x="0" y="179785"/>
                    <a:pt x="0" y="164422"/>
                  </a:cubicBezTo>
                  <a:lnTo>
                    <a:pt x="0" y="57926"/>
                  </a:lnTo>
                  <a:cubicBezTo>
                    <a:pt x="0" y="42563"/>
                    <a:pt x="6103" y="27829"/>
                    <a:pt x="16966" y="16966"/>
                  </a:cubicBezTo>
                  <a:cubicBezTo>
                    <a:pt x="27829" y="6103"/>
                    <a:pt x="42563" y="0"/>
                    <a:pt x="57926" y="0"/>
                  </a:cubicBezTo>
                  <a:close/>
                </a:path>
              </a:pathLst>
            </a:custGeom>
            <a:solidFill>
              <a:srgbClr val="C1B39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795221" cy="29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729847" y="6956100"/>
            <a:ext cx="611791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4000" spc="8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Sensores de fuerza resistiva</a:t>
            </a:r>
          </a:p>
        </p:txBody>
      </p:sp>
      <p:sp>
        <p:nvSpPr>
          <p:cNvPr name="AutoShape 23" id="23"/>
          <p:cNvSpPr/>
          <p:nvPr/>
        </p:nvSpPr>
        <p:spPr>
          <a:xfrm flipH="true">
            <a:off x="6788802" y="4780900"/>
            <a:ext cx="0" cy="647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H="true">
            <a:off x="6788802" y="6272829"/>
            <a:ext cx="0" cy="648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6788802" y="7765564"/>
            <a:ext cx="0" cy="648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10810793" y="4026999"/>
            <a:ext cx="37044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7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Microsegundos: Int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10793" y="7011663"/>
            <a:ext cx="395314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7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Unidades: Int 0-1023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10793" y="8504399"/>
            <a:ext cx="245444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7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Carácter: #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810793" y="5524016"/>
            <a:ext cx="4788922" cy="592297"/>
            <a:chOff x="0" y="0"/>
            <a:chExt cx="6385229" cy="78973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6089"/>
              <a:ext cx="5887900" cy="7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77">
                  <a:solidFill>
                    <a:srgbClr val="3D2917"/>
                  </a:solidFill>
                  <a:latin typeface="Monterchi Serif Bold"/>
                  <a:ea typeface="Monterchi Serif Bold"/>
                  <a:cs typeface="Monterchi Serif Bold"/>
                  <a:sym typeface="Monterchi Serif Bold"/>
                </a:rPr>
                <a:t>Grados/Segundo: Float- 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718996" y="-66675"/>
              <a:ext cx="666233" cy="77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77">
                  <a:solidFill>
                    <a:srgbClr val="3D2917"/>
                  </a:solidFill>
                  <a:latin typeface="Monterchi Serif Bold"/>
                  <a:ea typeface="Monterchi Serif Bold"/>
                  <a:cs typeface="Monterchi Serif Bold"/>
                  <a:sym typeface="Monterchi Serif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415248">
            <a:off x="-3458534" y="5221190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15710071" y="0"/>
                </a:moveTo>
                <a:lnTo>
                  <a:pt x="0" y="0"/>
                </a:lnTo>
                <a:lnTo>
                  <a:pt x="0" y="8797640"/>
                </a:lnTo>
                <a:lnTo>
                  <a:pt x="15710071" y="8797640"/>
                </a:lnTo>
                <a:lnTo>
                  <a:pt x="1571007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371080" y="3394209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1" y="0"/>
                </a:lnTo>
                <a:lnTo>
                  <a:pt x="15710071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2365333" y="-232384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9722889"/>
                </a:moveTo>
                <a:lnTo>
                  <a:pt x="9400422" y="9722889"/>
                </a:lnTo>
                <a:lnTo>
                  <a:pt x="9400422" y="0"/>
                </a:lnTo>
                <a:lnTo>
                  <a:pt x="0" y="0"/>
                </a:lnTo>
                <a:lnTo>
                  <a:pt x="0" y="9722889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58125" y="4722014"/>
            <a:ext cx="5371751" cy="1543050"/>
            <a:chOff x="0" y="0"/>
            <a:chExt cx="141478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4782" cy="406400"/>
            </a:xfrm>
            <a:custGeom>
              <a:avLst/>
              <a:gdLst/>
              <a:ahLst/>
              <a:cxnLst/>
              <a:rect r="r" b="b" t="t" l="l"/>
              <a:pathLst>
                <a:path h="406400" w="1414782">
                  <a:moveTo>
                    <a:pt x="73503" y="0"/>
                  </a:moveTo>
                  <a:lnTo>
                    <a:pt x="1341279" y="0"/>
                  </a:lnTo>
                  <a:cubicBezTo>
                    <a:pt x="1381874" y="0"/>
                    <a:pt x="1414782" y="32908"/>
                    <a:pt x="1414782" y="73503"/>
                  </a:cubicBezTo>
                  <a:lnTo>
                    <a:pt x="1414782" y="332897"/>
                  </a:lnTo>
                  <a:cubicBezTo>
                    <a:pt x="1414782" y="352391"/>
                    <a:pt x="1407038" y="371087"/>
                    <a:pt x="1393254" y="384872"/>
                  </a:cubicBezTo>
                  <a:cubicBezTo>
                    <a:pt x="1379469" y="398656"/>
                    <a:pt x="1360774" y="406400"/>
                    <a:pt x="1341279" y="406400"/>
                  </a:cubicBezTo>
                  <a:lnTo>
                    <a:pt x="73503" y="406400"/>
                  </a:lnTo>
                  <a:cubicBezTo>
                    <a:pt x="32908" y="406400"/>
                    <a:pt x="0" y="373492"/>
                    <a:pt x="0" y="332897"/>
                  </a:cubicBezTo>
                  <a:lnTo>
                    <a:pt x="0" y="73503"/>
                  </a:lnTo>
                  <a:cubicBezTo>
                    <a:pt x="0" y="32908"/>
                    <a:pt x="32908" y="0"/>
                    <a:pt x="73503" y="0"/>
                  </a:cubicBezTo>
                  <a:close/>
                </a:path>
              </a:pathLst>
            </a:custGeom>
            <a:solidFill>
              <a:srgbClr val="C29A7C">
                <a:alpha val="5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414782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37497" y="5064963"/>
            <a:ext cx="4613007" cy="77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45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MOTOR GRÁFICO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4878" y="2875274"/>
            <a:ext cx="4123246" cy="74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MODELAJE  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07332" y="2748665"/>
            <a:ext cx="210091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b="true" sz="4400" spc="-10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1928" y="2807336"/>
            <a:ext cx="3016189" cy="74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SCRIPTING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18276" y="1254349"/>
            <a:ext cx="959304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b="true" sz="888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VISUALIZACIÓN  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6088" y="8446868"/>
            <a:ext cx="2235824" cy="81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5"/>
              </a:lnSpc>
            </a:pPr>
            <a:r>
              <a:rPr lang="en-US" sz="48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ESCENA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3834776" y="3620666"/>
            <a:ext cx="2168428" cy="1872873"/>
          </a:xfrm>
          <a:prstGeom prst="line">
            <a:avLst/>
          </a:prstGeom>
          <a:ln cap="flat" w="47625">
            <a:solidFill>
              <a:srgbClr val="000000">
                <a:alpha val="58824"/>
              </a:srgbClr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281928" y="3552728"/>
            <a:ext cx="1929389" cy="2016782"/>
          </a:xfrm>
          <a:prstGeom prst="line">
            <a:avLst/>
          </a:prstGeom>
          <a:ln cap="flat" w="47625">
            <a:solidFill>
              <a:srgbClr val="000000">
                <a:alpha val="58824"/>
              </a:srgbClr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020284" y="6432628"/>
            <a:ext cx="8686" cy="1710440"/>
          </a:xfrm>
          <a:prstGeom prst="line">
            <a:avLst/>
          </a:prstGeom>
          <a:ln cap="flat" w="38100">
            <a:solidFill>
              <a:srgbClr val="000000">
                <a:alpha val="64706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9267716" y="6432628"/>
            <a:ext cx="0" cy="1710440"/>
          </a:xfrm>
          <a:prstGeom prst="line">
            <a:avLst/>
          </a:prstGeom>
          <a:ln cap="flat" w="38100">
            <a:solidFill>
              <a:srgbClr val="000000">
                <a:alpha val="64706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-9397626">
            <a:off x="10597905" y="-2327948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09041" y="866775"/>
            <a:ext cx="407208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  <a:spcBef>
                <a:spcPct val="0"/>
              </a:spcBef>
            </a:pPr>
            <a:r>
              <a:rPr lang="en-US" b="true" sz="8880" spc="-20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1085">
            <a:off x="8416387" y="-5138015"/>
            <a:ext cx="11083612" cy="11463819"/>
          </a:xfrm>
          <a:custGeom>
            <a:avLst/>
            <a:gdLst/>
            <a:ahLst/>
            <a:cxnLst/>
            <a:rect r="r" b="b" t="t" l="l"/>
            <a:pathLst>
              <a:path h="11463819" w="11083612">
                <a:moveTo>
                  <a:pt x="0" y="0"/>
                </a:moveTo>
                <a:lnTo>
                  <a:pt x="11083612" y="0"/>
                </a:lnTo>
                <a:lnTo>
                  <a:pt x="11083612" y="11463820"/>
                </a:lnTo>
                <a:lnTo>
                  <a:pt x="0" y="114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5849862" y="-887893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8797640"/>
                </a:moveTo>
                <a:lnTo>
                  <a:pt x="15710072" y="8797640"/>
                </a:lnTo>
                <a:lnTo>
                  <a:pt x="15710072" y="0"/>
                </a:lnTo>
                <a:lnTo>
                  <a:pt x="0" y="0"/>
                </a:lnTo>
                <a:lnTo>
                  <a:pt x="0" y="879764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20076" y="593895"/>
            <a:ext cx="4676234" cy="6512636"/>
            <a:chOff x="0" y="0"/>
            <a:chExt cx="1475776" cy="2055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5776" cy="2055327"/>
            </a:xfrm>
            <a:custGeom>
              <a:avLst/>
              <a:gdLst/>
              <a:ahLst/>
              <a:cxnLst/>
              <a:rect r="r" b="b" t="t" l="l"/>
              <a:pathLst>
                <a:path h="2055327" w="1475776">
                  <a:moveTo>
                    <a:pt x="84435" y="0"/>
                  </a:moveTo>
                  <a:lnTo>
                    <a:pt x="1391341" y="0"/>
                  </a:lnTo>
                  <a:cubicBezTo>
                    <a:pt x="1437973" y="0"/>
                    <a:pt x="1475776" y="37803"/>
                    <a:pt x="1475776" y="84435"/>
                  </a:cubicBezTo>
                  <a:lnTo>
                    <a:pt x="1475776" y="1970892"/>
                  </a:lnTo>
                  <a:cubicBezTo>
                    <a:pt x="1475776" y="1993286"/>
                    <a:pt x="1466880" y="2014762"/>
                    <a:pt x="1451045" y="2030597"/>
                  </a:cubicBezTo>
                  <a:cubicBezTo>
                    <a:pt x="1435211" y="2046431"/>
                    <a:pt x="1413734" y="2055327"/>
                    <a:pt x="1391341" y="2055327"/>
                  </a:cubicBezTo>
                  <a:lnTo>
                    <a:pt x="84435" y="2055327"/>
                  </a:lnTo>
                  <a:cubicBezTo>
                    <a:pt x="62041" y="2055327"/>
                    <a:pt x="40565" y="2046431"/>
                    <a:pt x="24730" y="2030597"/>
                  </a:cubicBezTo>
                  <a:cubicBezTo>
                    <a:pt x="8896" y="2014762"/>
                    <a:pt x="0" y="1993286"/>
                    <a:pt x="0" y="1970892"/>
                  </a:cubicBezTo>
                  <a:lnTo>
                    <a:pt x="0" y="84435"/>
                  </a:lnTo>
                  <a:cubicBezTo>
                    <a:pt x="0" y="62041"/>
                    <a:pt x="8896" y="40565"/>
                    <a:pt x="24730" y="24730"/>
                  </a:cubicBezTo>
                  <a:cubicBezTo>
                    <a:pt x="40565" y="8896"/>
                    <a:pt x="62041" y="0"/>
                    <a:pt x="84435" y="0"/>
                  </a:cubicBezTo>
                  <a:close/>
                </a:path>
              </a:pathLst>
            </a:custGeom>
            <a:solidFill>
              <a:srgbClr val="C29A7C">
                <a:alpha val="7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475776" cy="2131527"/>
            </a:xfrm>
            <a:prstGeom prst="rect">
              <a:avLst/>
            </a:prstGeom>
          </p:spPr>
          <p:txBody>
            <a:bodyPr anchor="ctr" rtlCol="false" tIns="41054" lIns="41054" bIns="41054" rIns="41054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892358" y="898031"/>
            <a:ext cx="4131669" cy="5889371"/>
          </a:xfrm>
          <a:custGeom>
            <a:avLst/>
            <a:gdLst/>
            <a:ahLst/>
            <a:cxnLst/>
            <a:rect r="r" b="b" t="t" l="l"/>
            <a:pathLst>
              <a:path h="5889371" w="4131669">
                <a:moveTo>
                  <a:pt x="0" y="0"/>
                </a:moveTo>
                <a:lnTo>
                  <a:pt x="4131669" y="0"/>
                </a:lnTo>
                <a:lnTo>
                  <a:pt x="4131669" y="5889371"/>
                </a:lnTo>
                <a:lnTo>
                  <a:pt x="0" y="588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2" t="0" r="-57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741476" y="3050762"/>
            <a:ext cx="4622729" cy="6472073"/>
            <a:chOff x="0" y="0"/>
            <a:chExt cx="1399408" cy="19592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408" cy="1959247"/>
            </a:xfrm>
            <a:custGeom>
              <a:avLst/>
              <a:gdLst/>
              <a:ahLst/>
              <a:cxnLst/>
              <a:rect r="r" b="b" t="t" l="l"/>
              <a:pathLst>
                <a:path h="1959247" w="1399408">
                  <a:moveTo>
                    <a:pt x="85412" y="0"/>
                  </a:moveTo>
                  <a:lnTo>
                    <a:pt x="1313995" y="0"/>
                  </a:lnTo>
                  <a:cubicBezTo>
                    <a:pt x="1336648" y="0"/>
                    <a:pt x="1358373" y="8999"/>
                    <a:pt x="1374391" y="25017"/>
                  </a:cubicBezTo>
                  <a:cubicBezTo>
                    <a:pt x="1390409" y="41035"/>
                    <a:pt x="1399408" y="62760"/>
                    <a:pt x="1399408" y="85412"/>
                  </a:cubicBezTo>
                  <a:lnTo>
                    <a:pt x="1399408" y="1873835"/>
                  </a:lnTo>
                  <a:cubicBezTo>
                    <a:pt x="1399408" y="1896488"/>
                    <a:pt x="1390409" y="1918213"/>
                    <a:pt x="1374391" y="1934231"/>
                  </a:cubicBezTo>
                  <a:cubicBezTo>
                    <a:pt x="1358373" y="1950249"/>
                    <a:pt x="1336648" y="1959247"/>
                    <a:pt x="1313995" y="1959247"/>
                  </a:cubicBezTo>
                  <a:lnTo>
                    <a:pt x="85412" y="1959247"/>
                  </a:lnTo>
                  <a:cubicBezTo>
                    <a:pt x="62760" y="1959247"/>
                    <a:pt x="41035" y="1950249"/>
                    <a:pt x="25017" y="1934231"/>
                  </a:cubicBezTo>
                  <a:cubicBezTo>
                    <a:pt x="8999" y="1918213"/>
                    <a:pt x="0" y="1896488"/>
                    <a:pt x="0" y="1873835"/>
                  </a:cubicBezTo>
                  <a:lnTo>
                    <a:pt x="0" y="85412"/>
                  </a:lnTo>
                  <a:cubicBezTo>
                    <a:pt x="0" y="62760"/>
                    <a:pt x="8999" y="41035"/>
                    <a:pt x="25017" y="25017"/>
                  </a:cubicBezTo>
                  <a:cubicBezTo>
                    <a:pt x="41035" y="8999"/>
                    <a:pt x="62760" y="0"/>
                    <a:pt x="85412" y="0"/>
                  </a:cubicBezTo>
                  <a:close/>
                </a:path>
              </a:pathLst>
            </a:custGeom>
            <a:solidFill>
              <a:srgbClr val="947158">
                <a:alpha val="7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99408" cy="2035447"/>
            </a:xfrm>
            <a:prstGeom prst="rect">
              <a:avLst/>
            </a:prstGeom>
          </p:spPr>
          <p:txBody>
            <a:bodyPr anchor="ctr" rtlCol="false" tIns="41054" lIns="41054" bIns="41054" rIns="41054"/>
            <a:lstStyle/>
            <a:p>
              <a:pPr algn="ctr">
                <a:lnSpc>
                  <a:spcPts val="366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13633" y="3290892"/>
            <a:ext cx="4106443" cy="5967408"/>
          </a:xfrm>
          <a:custGeom>
            <a:avLst/>
            <a:gdLst/>
            <a:ahLst/>
            <a:cxnLst/>
            <a:rect r="r" b="b" t="t" l="l"/>
            <a:pathLst>
              <a:path h="5967408" w="4106443">
                <a:moveTo>
                  <a:pt x="0" y="0"/>
                </a:moveTo>
                <a:lnTo>
                  <a:pt x="4106444" y="0"/>
                </a:lnTo>
                <a:lnTo>
                  <a:pt x="4106444" y="5967408"/>
                </a:lnTo>
                <a:lnTo>
                  <a:pt x="0" y="5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48" r="0" b="-275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86224" y="7813829"/>
            <a:ext cx="6777953" cy="210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1666" indent="-375833" lvl="1">
              <a:lnSpc>
                <a:spcPts val="5640"/>
              </a:lnSpc>
              <a:buFont typeface="Arial"/>
              <a:buChar char="•"/>
            </a:pPr>
            <a:r>
              <a:rPr lang="en-US" sz="348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Importación de un modelo</a:t>
            </a:r>
          </a:p>
          <a:p>
            <a:pPr algn="just" marL="751666" indent="-375833" lvl="1">
              <a:lnSpc>
                <a:spcPts val="5640"/>
              </a:lnSpc>
              <a:buFont typeface="Arial"/>
              <a:buChar char="•"/>
            </a:pPr>
            <a:r>
              <a:rPr lang="en-US" sz="348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Adaptación del rigg</a:t>
            </a:r>
          </a:p>
          <a:p>
            <a:pPr algn="just">
              <a:lnSpc>
                <a:spcPts val="56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378315" y="977793"/>
            <a:ext cx="847091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b="true" sz="888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MODELO   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3852" y="552447"/>
            <a:ext cx="432738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2"/>
              </a:lnSpc>
              <a:spcBef>
                <a:spcPct val="0"/>
              </a:spcBef>
            </a:pPr>
            <a:r>
              <a:rPr lang="en-US" b="true" sz="8880" spc="-20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3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698135" y="4799383"/>
            <a:ext cx="588089" cy="14530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53872" y="-538204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0823759" y="-389634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9123127"/>
                </a:moveTo>
                <a:lnTo>
                  <a:pt x="8343860" y="9123127"/>
                </a:lnTo>
                <a:lnTo>
                  <a:pt x="8343860" y="0"/>
                </a:lnTo>
                <a:lnTo>
                  <a:pt x="0" y="0"/>
                </a:lnTo>
                <a:lnTo>
                  <a:pt x="0" y="9123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44414" y="6297895"/>
            <a:ext cx="4268269" cy="2124693"/>
            <a:chOff x="0" y="0"/>
            <a:chExt cx="453389" cy="2256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3389" cy="225692"/>
            </a:xfrm>
            <a:custGeom>
              <a:avLst/>
              <a:gdLst/>
              <a:ahLst/>
              <a:cxnLst/>
              <a:rect r="r" b="b" t="t" l="l"/>
              <a:pathLst>
                <a:path h="225692" w="453389">
                  <a:moveTo>
                    <a:pt x="67112" y="0"/>
                  </a:moveTo>
                  <a:lnTo>
                    <a:pt x="386277" y="0"/>
                  </a:lnTo>
                  <a:cubicBezTo>
                    <a:pt x="423342" y="0"/>
                    <a:pt x="453389" y="30047"/>
                    <a:pt x="453389" y="67112"/>
                  </a:cubicBezTo>
                  <a:lnTo>
                    <a:pt x="453389" y="158580"/>
                  </a:lnTo>
                  <a:cubicBezTo>
                    <a:pt x="453389" y="195645"/>
                    <a:pt x="423342" y="225692"/>
                    <a:pt x="386277" y="225692"/>
                  </a:cubicBezTo>
                  <a:lnTo>
                    <a:pt x="67112" y="225692"/>
                  </a:lnTo>
                  <a:cubicBezTo>
                    <a:pt x="30047" y="225692"/>
                    <a:pt x="0" y="195645"/>
                    <a:pt x="0" y="158580"/>
                  </a:cubicBezTo>
                  <a:lnTo>
                    <a:pt x="0" y="67112"/>
                  </a:lnTo>
                  <a:cubicBezTo>
                    <a:pt x="0" y="30047"/>
                    <a:pt x="30047" y="0"/>
                    <a:pt x="6711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C29A7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453389" cy="32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67402" y="6297895"/>
            <a:ext cx="4268269" cy="2124693"/>
            <a:chOff x="0" y="0"/>
            <a:chExt cx="453389" cy="2256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3389" cy="225692"/>
            </a:xfrm>
            <a:custGeom>
              <a:avLst/>
              <a:gdLst/>
              <a:ahLst/>
              <a:cxnLst/>
              <a:rect r="r" b="b" t="t" l="l"/>
              <a:pathLst>
                <a:path h="225692" w="453389">
                  <a:moveTo>
                    <a:pt x="67112" y="0"/>
                  </a:moveTo>
                  <a:lnTo>
                    <a:pt x="386277" y="0"/>
                  </a:lnTo>
                  <a:cubicBezTo>
                    <a:pt x="423342" y="0"/>
                    <a:pt x="453389" y="30047"/>
                    <a:pt x="453389" y="67112"/>
                  </a:cubicBezTo>
                  <a:lnTo>
                    <a:pt x="453389" y="158580"/>
                  </a:lnTo>
                  <a:cubicBezTo>
                    <a:pt x="453389" y="195645"/>
                    <a:pt x="423342" y="225692"/>
                    <a:pt x="386277" y="225692"/>
                  </a:cubicBezTo>
                  <a:lnTo>
                    <a:pt x="67112" y="225692"/>
                  </a:lnTo>
                  <a:cubicBezTo>
                    <a:pt x="30047" y="225692"/>
                    <a:pt x="0" y="195645"/>
                    <a:pt x="0" y="158580"/>
                  </a:cubicBezTo>
                  <a:lnTo>
                    <a:pt x="0" y="67112"/>
                  </a:lnTo>
                  <a:cubicBezTo>
                    <a:pt x="0" y="30047"/>
                    <a:pt x="30047" y="0"/>
                    <a:pt x="6711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E8D3B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453389" cy="32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700000">
            <a:off x="3705064" y="4436112"/>
            <a:ext cx="1992945" cy="1992945"/>
            <a:chOff x="0" y="0"/>
            <a:chExt cx="2657260" cy="2657260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657260" cy="2657260"/>
              <a:chOff x="0" y="0"/>
              <a:chExt cx="14400530" cy="1440053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6128" y="371881"/>
              <a:ext cx="1998385" cy="199838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2700000">
            <a:off x="8182076" y="4436112"/>
            <a:ext cx="1992945" cy="1992945"/>
            <a:chOff x="0" y="0"/>
            <a:chExt cx="2657260" cy="2657260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5400000">
              <a:off x="0" y="0"/>
              <a:ext cx="2657260" cy="2657260"/>
              <a:chOff x="0" y="0"/>
              <a:chExt cx="14400530" cy="1440053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08360" y="367883"/>
              <a:ext cx="2002383" cy="200238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1452329" y="6297895"/>
            <a:ext cx="4268269" cy="2124693"/>
            <a:chOff x="0" y="0"/>
            <a:chExt cx="453389" cy="2256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3389" cy="225692"/>
            </a:xfrm>
            <a:custGeom>
              <a:avLst/>
              <a:gdLst/>
              <a:ahLst/>
              <a:cxnLst/>
              <a:rect r="r" b="b" t="t" l="l"/>
              <a:pathLst>
                <a:path h="225692" w="453389">
                  <a:moveTo>
                    <a:pt x="67112" y="0"/>
                  </a:moveTo>
                  <a:lnTo>
                    <a:pt x="386277" y="0"/>
                  </a:lnTo>
                  <a:cubicBezTo>
                    <a:pt x="423342" y="0"/>
                    <a:pt x="453389" y="30047"/>
                    <a:pt x="453389" y="67112"/>
                  </a:cubicBezTo>
                  <a:lnTo>
                    <a:pt x="453389" y="158580"/>
                  </a:lnTo>
                  <a:cubicBezTo>
                    <a:pt x="453389" y="195645"/>
                    <a:pt x="423342" y="225692"/>
                    <a:pt x="386277" y="225692"/>
                  </a:cubicBezTo>
                  <a:lnTo>
                    <a:pt x="67112" y="225692"/>
                  </a:lnTo>
                  <a:cubicBezTo>
                    <a:pt x="30047" y="225692"/>
                    <a:pt x="0" y="195645"/>
                    <a:pt x="0" y="158580"/>
                  </a:cubicBezTo>
                  <a:lnTo>
                    <a:pt x="0" y="67112"/>
                  </a:lnTo>
                  <a:cubicBezTo>
                    <a:pt x="0" y="30047"/>
                    <a:pt x="30047" y="0"/>
                    <a:pt x="6711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D9C3AB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453389" cy="32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700000">
            <a:off x="12589991" y="4436112"/>
            <a:ext cx="1992945" cy="1992945"/>
            <a:chOff x="0" y="0"/>
            <a:chExt cx="2657260" cy="2657260"/>
          </a:xfrm>
        </p:grpSpPr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2657260" cy="2657260"/>
              <a:chOff x="0" y="0"/>
              <a:chExt cx="14400530" cy="1440053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D9C3AB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326128" y="371881"/>
              <a:ext cx="1998385" cy="199838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567402" y="6297895"/>
            <a:ext cx="4268269" cy="2124693"/>
            <a:chOff x="0" y="0"/>
            <a:chExt cx="453389" cy="2256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3389" cy="225692"/>
            </a:xfrm>
            <a:custGeom>
              <a:avLst/>
              <a:gdLst/>
              <a:ahLst/>
              <a:cxnLst/>
              <a:rect r="r" b="b" t="t" l="l"/>
              <a:pathLst>
                <a:path h="225692" w="453389">
                  <a:moveTo>
                    <a:pt x="67112" y="0"/>
                  </a:moveTo>
                  <a:lnTo>
                    <a:pt x="386277" y="0"/>
                  </a:lnTo>
                  <a:cubicBezTo>
                    <a:pt x="423342" y="0"/>
                    <a:pt x="453389" y="30047"/>
                    <a:pt x="453389" y="67112"/>
                  </a:cubicBezTo>
                  <a:lnTo>
                    <a:pt x="453389" y="158580"/>
                  </a:lnTo>
                  <a:cubicBezTo>
                    <a:pt x="453389" y="195645"/>
                    <a:pt x="423342" y="225692"/>
                    <a:pt x="386277" y="225692"/>
                  </a:cubicBezTo>
                  <a:lnTo>
                    <a:pt x="67112" y="225692"/>
                  </a:lnTo>
                  <a:cubicBezTo>
                    <a:pt x="30047" y="225692"/>
                    <a:pt x="0" y="195645"/>
                    <a:pt x="0" y="158580"/>
                  </a:cubicBezTo>
                  <a:lnTo>
                    <a:pt x="0" y="67112"/>
                  </a:lnTo>
                  <a:cubicBezTo>
                    <a:pt x="0" y="30047"/>
                    <a:pt x="30047" y="0"/>
                    <a:pt x="6711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47158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453389" cy="32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2700000">
            <a:off x="3705064" y="4436112"/>
            <a:ext cx="1992945" cy="1992945"/>
            <a:chOff x="0" y="0"/>
            <a:chExt cx="2657260" cy="2657260"/>
          </a:xfrm>
        </p:grpSpPr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5400000">
              <a:off x="0" y="0"/>
              <a:ext cx="2657260" cy="2657260"/>
              <a:chOff x="0" y="0"/>
              <a:chExt cx="14400530" cy="1440053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308360" y="367883"/>
              <a:ext cx="2002383" cy="2002383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40" id="40"/>
          <p:cNvSpPr/>
          <p:nvPr/>
        </p:nvSpPr>
        <p:spPr>
          <a:xfrm flipH="false" flipV="false" rot="0">
            <a:off x="13075046" y="4921167"/>
            <a:ext cx="1022836" cy="1022836"/>
          </a:xfrm>
          <a:custGeom>
            <a:avLst/>
            <a:gdLst/>
            <a:ahLst/>
            <a:cxnLst/>
            <a:rect r="r" b="b" t="t" l="l"/>
            <a:pathLst>
              <a:path h="1022836" w="1022836">
                <a:moveTo>
                  <a:pt x="0" y="0"/>
                </a:moveTo>
                <a:lnTo>
                  <a:pt x="1022836" y="0"/>
                </a:lnTo>
                <a:lnTo>
                  <a:pt x="1022836" y="1022836"/>
                </a:lnTo>
                <a:lnTo>
                  <a:pt x="0" y="1022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442762" y="4696798"/>
            <a:ext cx="1471574" cy="1471574"/>
          </a:xfrm>
          <a:custGeom>
            <a:avLst/>
            <a:gdLst/>
            <a:ahLst/>
            <a:cxnLst/>
            <a:rect r="r" b="b" t="t" l="l"/>
            <a:pathLst>
              <a:path h="1471574" w="1471574">
                <a:moveTo>
                  <a:pt x="0" y="0"/>
                </a:moveTo>
                <a:lnTo>
                  <a:pt x="1471574" y="0"/>
                </a:lnTo>
                <a:lnTo>
                  <a:pt x="1471574" y="1471573"/>
                </a:lnTo>
                <a:lnTo>
                  <a:pt x="0" y="147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012344" y="4679336"/>
            <a:ext cx="1489036" cy="1489036"/>
          </a:xfrm>
          <a:custGeom>
            <a:avLst/>
            <a:gdLst/>
            <a:ahLst/>
            <a:cxnLst/>
            <a:rect r="r" b="b" t="t" l="l"/>
            <a:pathLst>
              <a:path h="1489036" w="1489036">
                <a:moveTo>
                  <a:pt x="0" y="0"/>
                </a:moveTo>
                <a:lnTo>
                  <a:pt x="1489036" y="0"/>
                </a:lnTo>
                <a:lnTo>
                  <a:pt x="1489036" y="1489035"/>
                </a:lnTo>
                <a:lnTo>
                  <a:pt x="0" y="148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28700" y="1920189"/>
            <a:ext cx="16230600" cy="119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SCRIPTS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60711" y="7138715"/>
            <a:ext cx="425988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 spc="-6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Validación de la exportación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88496" y="7105695"/>
            <a:ext cx="318010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 spc="-6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Exportación de datos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968767" y="7050831"/>
            <a:ext cx="3465538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b="true" sz="2700" spc="-6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Procesamiento de paquetes i traslación de movimiento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DAGrEMAhdbs</dc:identifier>
  <dcterms:modified xsi:type="dcterms:W3CDTF">2011-08-01T06:04:30Z</dcterms:modified>
  <cp:revision>1</cp:revision>
  <dc:title>TFG Presentacion</dc:title>
</cp:coreProperties>
</file>